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notesMasterIdLst>
    <p:notesMasterId r:id="rId16"/>
  </p:notesMasterIdLst>
  <p:sldIdLst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01D"/>
    <a:srgbClr val="333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9"/>
  </p:normalViewPr>
  <p:slideViewPr>
    <p:cSldViewPr snapToGrid="0" snapToObjects="1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27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F384E-1224-EB40-8917-0A09DFCC992C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5980A-0771-FC4D-9226-496F5EF0A8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20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061EFD0-C1C1-0343-8EB9-78CB08A18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859"/>
            <a:ext cx="12192000" cy="6159802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9842278-8B6D-C446-A99B-2D51962C1293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0" y="0"/>
            <a:ext cx="12201297" cy="615494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745658-F3B5-D24D-8C0F-C53B68FA5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614363"/>
            <a:ext cx="10663084" cy="1120323"/>
          </a:xfrm>
        </p:spPr>
        <p:txBody>
          <a:bodyPr vert="horz" wrap="square" anchor="t" anchorCtr="0">
            <a:noAutofit/>
          </a:bodyPr>
          <a:lstStyle>
            <a:lvl1pPr algn="l">
              <a:defRPr sz="5500" b="1" i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AE685E5-7566-C54E-9779-C6BF9918D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408" y="2250725"/>
            <a:ext cx="4635500" cy="13001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A9B58F-E251-F54A-8AB0-CEAD3D07F6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18236" y="6068869"/>
            <a:ext cx="1748337" cy="67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3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026AFF0-5D2A-B443-8B5B-B4BB1121BB0C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1" y="0"/>
            <a:ext cx="12192000" cy="615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9547B82-4EC3-C141-ACF5-DB35AC5E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7CDB-3DD9-9A4B-8994-687005130887}" type="datetime1">
              <a:rPr lang="nl-NL" smtClean="0"/>
              <a:t>10-10-2022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4AF365-4E21-1842-B4FE-61FF27880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Deltion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7D5C06-21D6-B84A-BCF1-C243AA9A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3AEDFD6-D8BB-BA4F-A289-FF7670A7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95" y="2021860"/>
            <a:ext cx="10952746" cy="876513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62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026AFF0-5D2A-B443-8B5B-B4BB1121BB0C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9547B82-4EC3-C141-ACF5-DB35AC5E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8D03-0DEA-724A-87B6-016CCE37DE8C}" type="datetime1">
              <a:rPr lang="nl-NL" smtClean="0"/>
              <a:t>10-10-2022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3AEDFD6-D8BB-BA4F-A289-FF7670A7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95" y="2373660"/>
            <a:ext cx="10952746" cy="876513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99557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96A2EE9-6B54-9748-BAD1-5435355C037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106907" y="1036326"/>
            <a:ext cx="4860000" cy="396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91363B-749B-D248-AD16-E2A6E64C6F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907" y="5199013"/>
            <a:ext cx="4860000" cy="594545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98054E-BCF6-2049-AB72-A2EADBD3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6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823961-67B6-B342-9A90-6B41B8FDF3CE}" type="datetime1">
              <a:rPr lang="nl-NL" smtClean="0"/>
              <a:t>10-10-2022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E994C8-906A-3C49-873A-A6296BC1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Presentatie Deltion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3134E4-4EDB-9C4D-B96D-6224DE97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29458CC-1DC3-9A4F-8BCD-EF6365B76FB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14490" y="1036326"/>
            <a:ext cx="4860000" cy="396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1431E9EB-E570-FD4A-845B-16D781BC9C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4490" y="5199013"/>
            <a:ext cx="4860000" cy="59454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 dirty="0"/>
              <a:t>Klikken om de ondertitelstijl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102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fbeeldingen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96A2EE9-6B54-9748-BAD1-5435355C037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106907" y="1036326"/>
            <a:ext cx="3240000" cy="396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91363B-749B-D248-AD16-E2A6E64C6F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907" y="5199013"/>
            <a:ext cx="3240000" cy="594545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98054E-BCF6-2049-AB72-A2EADBD3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6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823961-67B6-B342-9A90-6B41B8FDF3CE}" type="datetime1">
              <a:rPr lang="nl-NL" smtClean="0"/>
              <a:t>10-10-2022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E994C8-906A-3C49-873A-A6296BC1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Presentatie Deltion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3134E4-4EDB-9C4D-B96D-6224DE97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0F00196-29FA-8946-9C49-7C4440F20D5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516314" y="1036326"/>
            <a:ext cx="3240000" cy="396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CCEAA22F-633D-244B-A674-63B53A0DE22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925722" y="1036326"/>
            <a:ext cx="3240000" cy="396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AFECC2A5-87B4-954D-AD33-0BB640E143C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16314" y="5199013"/>
            <a:ext cx="3240000" cy="59454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 dirty="0"/>
              <a:t>Klikken om de ondertitelstijl te bewerken</a:t>
            </a:r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0888FD92-71B1-024D-A90A-06AFAF0AB64C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7925722" y="5199013"/>
            <a:ext cx="3240000" cy="59454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 dirty="0"/>
              <a:t>Klikken om de ondertitelstijl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20306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667DDB-BA0E-774D-BFC6-68C961621F1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Filmframe pagina groot</a:t>
            </a:r>
          </a:p>
        </p:txBody>
      </p:sp>
    </p:spTree>
    <p:extLst>
      <p:ext uri="{BB962C8B-B14F-4D97-AF65-F5344CB8AC3E}">
        <p14:creationId xmlns:p14="http://schemas.microsoft.com/office/powerpoint/2010/main" val="3188717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CAD4A-CFF6-1E4B-9201-66E53F5A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667DDB-BA0E-774D-BFC6-68C961621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6907" y="1825625"/>
            <a:ext cx="5181600" cy="4103537"/>
          </a:xfrm>
        </p:spPr>
        <p:txBody>
          <a:bodyPr/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93D12F-ED92-FC41-95F9-D1F235791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7" y="1825625"/>
            <a:ext cx="5181600" cy="4103537"/>
          </a:xfrm>
        </p:spPr>
        <p:txBody>
          <a:bodyPr/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16FF33-84E1-AC40-B7B2-08777070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4AEC-1BAB-E446-B6EE-7F5A0B333B48}" type="datetime1">
              <a:rPr lang="nl-NL" smtClean="0"/>
              <a:t>10-10-2022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5FA8CE-33C8-3A42-8DC5-0B7C9429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Deltion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65300F-4320-AE46-AE1F-769598AA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28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0755B-BB9A-C240-AEF9-BA0AF7E5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97" y="1060703"/>
            <a:ext cx="7362044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2D94CE-EFAE-C844-A9F6-BF62ADA65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397" y="2533236"/>
            <a:ext cx="7362044" cy="346907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C76FFB-0B24-834A-A473-D88D0CCE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Deltion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9CA105-6C9F-6341-B684-2AEE4FDF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7CCE2D7D-5C62-2846-B3B6-19E44633C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80294" y="153734"/>
            <a:ext cx="1597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3336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2E5AAA-1D7F-0E41-A3A3-DC86DAD0F305}" type="datetime1">
              <a:rPr lang="nl-NL" smtClean="0"/>
              <a:t>10-10-2022</a:t>
            </a:fld>
            <a:endParaRPr lang="nl-NL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FA10D20-D4A3-EC47-AC4A-D74F463A6A6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729663" y="0"/>
            <a:ext cx="3462337" cy="6154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3889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0755B-BB9A-C240-AEF9-BA0AF7E5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96" y="1060703"/>
            <a:ext cx="9268897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2D94CE-EFAE-C844-A9F6-BF62ADA65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397" y="2533236"/>
            <a:ext cx="9268896" cy="346907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C76FFB-0B24-834A-A473-D88D0CCE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Deltion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9CA105-6C9F-6341-B684-2AEE4FDF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7CCE2D7D-5C62-2846-B3B6-19E44633C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80294" y="153734"/>
            <a:ext cx="1597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3336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9C480F-1343-5D4B-BEC4-D6DD5E826461}" type="datetime1">
              <a:rPr lang="nl-NL" smtClean="0"/>
              <a:t>10-10-2022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9232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9D3F3-4C98-9244-8B75-A29A3292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18" y="1047877"/>
            <a:ext cx="10515600" cy="695579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B7E507-436B-9A46-BF61-E93CB04B1C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2518" y="152651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CE3691-7035-DB4B-AB59-19CA55058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2518" y="2447958"/>
            <a:ext cx="5157787" cy="3477354"/>
          </a:xfrm>
        </p:spPr>
        <p:txBody>
          <a:bodyPr/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6A18B22-D19E-BD4A-BF68-859E26005FE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44930" y="152651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 dirty="0"/>
              <a:t>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9D37AB8-F814-BC4E-B394-05CB36180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4930" y="2447958"/>
            <a:ext cx="5183188" cy="3477354"/>
          </a:xfrm>
        </p:spPr>
        <p:txBody>
          <a:bodyPr/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426DAE-314A-BB4D-83A8-9B8BF54C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8C41-A3D2-6943-B16A-307A76468E46}" type="datetime1">
              <a:rPr lang="nl-NL" smtClean="0"/>
              <a:t>10-10-2022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4A5DD3B-7751-0A4D-B787-1B12D018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Deltion 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0134487-CA15-1B41-9420-FF3DC3BA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487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04B4D-75DF-F948-BCD5-5EA55C42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96" y="1048518"/>
            <a:ext cx="8133349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693A0E-070E-8040-A91B-F6187508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813F-81AA-8145-B811-89E97040487D}" type="datetime1">
              <a:rPr lang="nl-NL" smtClean="0"/>
              <a:t>10-10-2022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090B549-ABDE-8B43-815D-8CAFEDFA7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Deltion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BE3110-DC3A-8041-8BD1-3E907062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84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_vas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9CF7AF24-A3EC-0641-8FF9-C5D557D4025B}"/>
              </a:ext>
            </a:extLst>
          </p:cNvPr>
          <p:cNvSpPr/>
          <p:nvPr userDrawn="1"/>
        </p:nvSpPr>
        <p:spPr>
          <a:xfrm>
            <a:off x="0" y="692064"/>
            <a:ext cx="12192000" cy="5462336"/>
          </a:xfrm>
          <a:prstGeom prst="rect">
            <a:avLst/>
          </a:prstGeom>
          <a:solidFill>
            <a:srgbClr val="333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D7CF6E-9E0B-8245-8301-5789A12FE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6695" y="688936"/>
            <a:ext cx="5849828" cy="5465464"/>
          </a:xfrm>
          <a:prstGeom prst="rect">
            <a:avLst/>
          </a:prstGeom>
          <a:ln>
            <a:noFill/>
          </a:ln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E26FFC27-4B29-5546-8281-1F0AA2C1A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412" y="692064"/>
            <a:ext cx="5750294" cy="5462336"/>
          </a:xfrm>
        </p:spPr>
        <p:txBody>
          <a:bodyPr anchor="ctr" anchorCtr="0">
            <a:normAutofit/>
          </a:bodyPr>
          <a:lstStyle>
            <a:lvl1pPr algn="l">
              <a:defRPr sz="5500" b="1" i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ECB2D7A-FE92-A349-A1C2-AA27053855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18236" y="6079029"/>
            <a:ext cx="1748337" cy="676996"/>
          </a:xfrm>
          <a:prstGeom prst="rect">
            <a:avLst/>
          </a:prstGeom>
        </p:spPr>
      </p:pic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A0CEDF63-F6A6-1448-844B-D87E2C193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80294" y="153734"/>
            <a:ext cx="1597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3336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E148FA-6E22-9743-9E2B-B5E1198845AB}" type="datetime1">
              <a:rPr lang="nl-NL" smtClean="0"/>
              <a:t>10-10-2022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5637B07E-D252-1A4B-AA74-4F2A3F3C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412" y="62121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336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Presentatie Deltion </a:t>
            </a:r>
            <a:endParaRPr lang="nl-NL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79AFAA0-516F-B54F-9D9A-3119B857C22E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340523" y="692064"/>
            <a:ext cx="5851266" cy="54623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8611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9E45D-131C-5C43-8C2A-38506D14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204" y="104177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E58C26-D60E-E542-AEB8-3B854D00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59937"/>
            <a:ext cx="6172200" cy="468185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4A4154-D84D-0C43-8331-5E5E0C873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9204" y="2654168"/>
            <a:ext cx="3932237" cy="30998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ECA3E3-D72A-EA40-8D7C-42A0102D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8C87-FAEC-C742-A9E7-88453DA858A2}" type="datetime1">
              <a:rPr lang="nl-NL" smtClean="0"/>
              <a:t>10-10-2022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382CDB-3721-AC4C-94CE-5B063C59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Deltion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566849-9677-A748-A87F-59B28089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33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7FB5F-9A58-F342-8858-B221C9EE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079" y="105396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1267F2E-7C6E-FA4B-9AA4-138954A25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53961"/>
            <a:ext cx="6172200" cy="45447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866C07-DD19-E248-A8BA-1F9AC4A14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079" y="2803037"/>
            <a:ext cx="3932237" cy="27956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1EE054-3560-C84A-8533-7323F2E7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7ADC-CC45-4A4E-883C-63675B90B127}" type="datetime1">
              <a:rPr lang="nl-NL" smtClean="0"/>
              <a:t>10-10-2022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D2FFF5-38A6-614E-9B9C-6B3728C4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Deltion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F2FD0B-886A-FB46-A6C1-EF462B53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23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1C3B1-6C15-DF46-B2BF-A4199ACF9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FBAF14D-5A63-C14E-915C-26F8A0C02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176987-23CB-CF4C-A168-2D54E050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20BB-5D6B-524C-B47E-04039BE79E7C}" type="datetime1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9361FC-97C9-A94E-8177-EFD0BA38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Deltion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4D4015-E581-4941-B9AD-4CCCFA71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01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_vas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9CF7AF24-A3EC-0641-8FF9-C5D557D4025B}"/>
              </a:ext>
            </a:extLst>
          </p:cNvPr>
          <p:cNvSpPr/>
          <p:nvPr userDrawn="1"/>
        </p:nvSpPr>
        <p:spPr>
          <a:xfrm>
            <a:off x="0" y="692064"/>
            <a:ext cx="12192000" cy="5462336"/>
          </a:xfrm>
          <a:prstGeom prst="rect">
            <a:avLst/>
          </a:prstGeom>
          <a:solidFill>
            <a:srgbClr val="F08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D7CF6E-9E0B-8245-8301-5789A12FE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6695" y="688936"/>
            <a:ext cx="5849828" cy="5465464"/>
          </a:xfrm>
          <a:prstGeom prst="rect">
            <a:avLst/>
          </a:prstGeom>
          <a:ln>
            <a:noFill/>
          </a:ln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E26FFC27-4B29-5546-8281-1F0AA2C1A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412" y="692064"/>
            <a:ext cx="5750294" cy="5462336"/>
          </a:xfrm>
        </p:spPr>
        <p:txBody>
          <a:bodyPr anchor="ctr" anchorCtr="0">
            <a:normAutofit/>
          </a:bodyPr>
          <a:lstStyle>
            <a:lvl1pPr algn="l">
              <a:defRPr sz="5500" b="1" i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ECB2D7A-FE92-A349-A1C2-AA27053855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18236" y="6079029"/>
            <a:ext cx="1748337" cy="676996"/>
          </a:xfrm>
          <a:prstGeom prst="rect">
            <a:avLst/>
          </a:prstGeom>
        </p:spPr>
      </p:pic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A0CEDF63-F6A6-1448-844B-D87E2C193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80294" y="153734"/>
            <a:ext cx="1597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3336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58D00-484F-E24C-8496-A0F1FB46B4C6}" type="datetime1">
              <a:rPr lang="nl-NL" smtClean="0"/>
              <a:t>10-10-2022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5637B07E-D252-1A4B-AA74-4F2A3F3C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412" y="62121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336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Presentatie Deltion </a:t>
            </a:r>
            <a:endParaRPr lang="nl-NL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79AFAA0-516F-B54F-9D9A-3119B857C22E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340523" y="692064"/>
            <a:ext cx="5851266" cy="546233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929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ndaard teks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85128-8075-DC4B-89AB-27DBA9F7A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96" y="1057788"/>
            <a:ext cx="9105500" cy="734436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5783FD-28A3-7147-86DB-75A102852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396" y="1926337"/>
            <a:ext cx="9105500" cy="392582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0B532C-32A0-2247-8E04-CDDBB0CD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866C-7E93-AD48-8F6F-A6D0F6AAB050}" type="datetime1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0A7E36-EDEA-7140-963D-1C738556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Deltion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F47CA3-EF43-A34D-BA29-0B90C4EB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62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imag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96A2EE9-6B54-9748-BAD1-5435355C0375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8729663" y="0"/>
            <a:ext cx="3462337" cy="6154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FAA802-CCE6-E64E-AE50-FE8BE1DBE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398" y="1045632"/>
            <a:ext cx="7349852" cy="1852741"/>
          </a:xfrm>
        </p:spPr>
        <p:txBody>
          <a:bodyPr anchor="t"/>
          <a:lstStyle>
            <a:lvl1pPr algn="l">
              <a:defRPr sz="44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91363B-749B-D248-AD16-E2A6E64C6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1397" y="2940090"/>
            <a:ext cx="7349852" cy="2757423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98054E-BCF6-2049-AB72-A2EADBD3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6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D8A491-BE38-C246-9286-1C0703204479}" type="datetime1">
              <a:rPr lang="nl-NL" smtClean="0"/>
              <a:t>10-10-2022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E994C8-906A-3C49-873A-A6296BC1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Presentatie Deltion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3134E4-4EDB-9C4D-B96D-6224DE97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010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96A2EE9-6B54-9748-BAD1-5435355C0375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0" y="0"/>
            <a:ext cx="5654842" cy="6154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FAA802-CCE6-E64E-AE50-FE8BE1DBE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8779" y="1033441"/>
            <a:ext cx="5481428" cy="1522018"/>
          </a:xfrm>
        </p:spPr>
        <p:txBody>
          <a:bodyPr anchor="t"/>
          <a:lstStyle>
            <a:lvl1pPr algn="l">
              <a:defRPr sz="44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91363B-749B-D248-AD16-E2A6E64C6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8776" y="2670048"/>
            <a:ext cx="5481431" cy="3259113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98054E-BCF6-2049-AB72-A2EADBD3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6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823961-67B6-B342-9A90-6B41B8FDF3CE}" type="datetime1">
              <a:rPr lang="nl-NL" smtClean="0"/>
              <a:t>10-10-2022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E994C8-906A-3C49-873A-A6296BC1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Presentatie Deltion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3134E4-4EDB-9C4D-B96D-6224DE97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000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AA802-CCE6-E64E-AE50-FE8BE1DBE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8779" y="1033441"/>
            <a:ext cx="5481428" cy="1522018"/>
          </a:xfrm>
        </p:spPr>
        <p:txBody>
          <a:bodyPr anchor="t"/>
          <a:lstStyle>
            <a:lvl1pPr algn="l">
              <a:defRPr sz="44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91363B-749B-D248-AD16-E2A6E64C6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8776" y="2670048"/>
            <a:ext cx="5481431" cy="3259113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98054E-BCF6-2049-AB72-A2EADBD3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6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52C429-CF47-2040-A83F-266C07E9D424}" type="datetime1">
              <a:rPr lang="nl-NL" smtClean="0"/>
              <a:t>10-10-2022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E994C8-906A-3C49-873A-A6296BC1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Presentatie Deltion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3134E4-4EDB-9C4D-B96D-6224DE97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080BB035-322D-B641-8FFE-4C708791E69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655" y="1033441"/>
            <a:ext cx="5614687" cy="4895721"/>
          </a:xfrm>
        </p:spPr>
        <p:txBody>
          <a:bodyPr/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1455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afbeelding (oranj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B4C8923-7746-364D-8664-263E4177E708}"/>
              </a:ext>
            </a:extLst>
          </p:cNvPr>
          <p:cNvSpPr/>
          <p:nvPr userDrawn="1"/>
        </p:nvSpPr>
        <p:spPr>
          <a:xfrm>
            <a:off x="0" y="692064"/>
            <a:ext cx="12192000" cy="5462336"/>
          </a:xfrm>
          <a:prstGeom prst="rect">
            <a:avLst/>
          </a:prstGeom>
          <a:solidFill>
            <a:srgbClr val="F08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96A2EE9-6B54-9748-BAD1-5435355C0375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364707" y="692064"/>
            <a:ext cx="5827294" cy="546233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FAA802-CCE6-E64E-AE50-FE8BE1DBE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412" y="692064"/>
            <a:ext cx="5750294" cy="5462336"/>
          </a:xfrm>
        </p:spPr>
        <p:txBody>
          <a:bodyPr anchor="ctr" anchorCtr="0"/>
          <a:lstStyle>
            <a:lvl1pPr algn="l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98054E-BCF6-2049-AB72-A2EADBD3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6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9EED1E-381A-CD43-86D1-EC124A12C38B}" type="datetime1">
              <a:rPr lang="nl-NL" smtClean="0"/>
              <a:t>10-10-2022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E994C8-906A-3C49-873A-A6296BC1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Presentatie Deltion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3134E4-4EDB-9C4D-B96D-6224DE97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180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afbeelding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B4C8923-7746-364D-8664-263E4177E708}"/>
              </a:ext>
            </a:extLst>
          </p:cNvPr>
          <p:cNvSpPr/>
          <p:nvPr userDrawn="1"/>
        </p:nvSpPr>
        <p:spPr>
          <a:xfrm>
            <a:off x="0" y="692064"/>
            <a:ext cx="12192000" cy="5462336"/>
          </a:xfrm>
          <a:prstGeom prst="rect">
            <a:avLst/>
          </a:prstGeom>
          <a:solidFill>
            <a:srgbClr val="333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96A2EE9-6B54-9748-BAD1-5435355C0375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364707" y="692064"/>
            <a:ext cx="5827294" cy="546233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FAA802-CCE6-E64E-AE50-FE8BE1DBE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412" y="692064"/>
            <a:ext cx="5750294" cy="5462336"/>
          </a:xfrm>
        </p:spPr>
        <p:txBody>
          <a:bodyPr anchor="ctr" anchorCtr="0"/>
          <a:lstStyle>
            <a:lvl1pPr algn="l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98054E-BCF6-2049-AB72-A2EADBD3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6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6F8CD9-CA9A-C94E-9992-6DB957E385BC}" type="datetime1">
              <a:rPr lang="nl-NL" smtClean="0"/>
              <a:t>10-10-2022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E994C8-906A-3C49-873A-A6296BC1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Presentatie Deltion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3134E4-4EDB-9C4D-B96D-6224DE97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378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0FBC5A0-5851-0245-A65A-478CF804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D5B84C-D099-FB44-A490-364AE1232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EEADB8-B37F-244F-8DBE-2D1C57679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9C08-BC7A-B241-B441-F6B548746DCB}" type="datetime1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2FE0AC-1DA7-7649-9E01-C5C22FBCE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Presentatie Deltion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B3E6A6-FE80-3B4B-894B-5EA8E7D59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933E0-CC9C-0F4A-A9A9-A2A3BEFFFD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2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6B65FBB-E559-334F-9405-798A6FF70A1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CD3C1A-80F8-5748-9AFE-D2CDF980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907" y="1036326"/>
            <a:ext cx="81333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DD8191-D6FA-CD4E-BD45-101C6CFE8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907" y="2487202"/>
            <a:ext cx="8133349" cy="3444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
Tweede niveau
Derde niveau</a:t>
            </a:r>
          </a:p>
          <a:p>
            <a:pPr lvl="2"/>
            <a:r>
              <a:rPr lang="nl-NL" dirty="0"/>
              <a:t>
Vierde </a:t>
            </a:r>
            <a:r>
              <a:rPr lang="nl-NL" dirty="0" err="1"/>
              <a:t>nivea</a:t>
            </a:r>
            <a:endParaRPr lang="nl-NL" dirty="0"/>
          </a:p>
          <a:p>
            <a:pPr lvl="3"/>
            <a:r>
              <a:rPr lang="nl-NL" dirty="0"/>
              <a:t>u
Vijfde niveau</a:t>
            </a:r>
          </a:p>
          <a:p>
            <a:pPr lvl="4"/>
            <a:r>
              <a:rPr lang="nl-NL" dirty="0" err="1"/>
              <a:t>fsgfsfd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BF45A-C0F1-AB49-BC2C-D9454F689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80294" y="153734"/>
            <a:ext cx="1597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3336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FD544A-5019-1244-8CBD-22FFFF068F4E}" type="datetime1">
              <a:rPr lang="nl-NL" smtClean="0"/>
              <a:t>10-10-2022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F8F104-E053-F248-9939-F027484B9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8419" y="62121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336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Presentatie Deltion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C39141-69DC-8D4E-A12E-DD251BE13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2655" y="6202526"/>
            <a:ext cx="73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rgbClr val="3336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0143CD-3D95-634B-88E6-BC75AC65938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CF3D2A9-8970-214F-8E9F-E2D06396103C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218236" y="6068869"/>
            <a:ext cx="1748337" cy="676996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6F788F8-548D-F140-8D91-0D14091C8A25}"/>
              </a:ext>
            </a:extLst>
          </p:cNvPr>
          <p:cNvCxnSpPr>
            <a:cxnSpLocks/>
          </p:cNvCxnSpPr>
          <p:nvPr userDrawn="1"/>
        </p:nvCxnSpPr>
        <p:spPr>
          <a:xfrm>
            <a:off x="1106907" y="6253381"/>
            <a:ext cx="0" cy="304645"/>
          </a:xfrm>
          <a:prstGeom prst="line">
            <a:avLst/>
          </a:prstGeom>
          <a:ln>
            <a:solidFill>
              <a:srgbClr val="F08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6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4" r:id="rId3"/>
    <p:sldLayoutId id="2147483671" r:id="rId4"/>
    <p:sldLayoutId id="2147483662" r:id="rId5"/>
    <p:sldLayoutId id="2147483663" r:id="rId6"/>
    <p:sldLayoutId id="2147483655" r:id="rId7"/>
    <p:sldLayoutId id="2147483665" r:id="rId8"/>
    <p:sldLayoutId id="2147483673" r:id="rId9"/>
    <p:sldLayoutId id="2147483674" r:id="rId10"/>
    <p:sldLayoutId id="2147483675" r:id="rId11"/>
    <p:sldLayoutId id="2147483652" r:id="rId12"/>
    <p:sldLayoutId id="2147483650" r:id="rId13"/>
    <p:sldLayoutId id="2147483670" r:id="rId14"/>
    <p:sldLayoutId id="2147483653" r:id="rId15"/>
    <p:sldLayoutId id="2147483654" r:id="rId16"/>
    <p:sldLayoutId id="2147483656" r:id="rId17"/>
    <p:sldLayoutId id="2147483657" r:id="rId18"/>
    <p:sldLayoutId id="214748365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0801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BF32CBA9-D12D-2E43-B5AD-AFFBDF6C439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39B8728-0EB5-4840-8A65-D9EECCAEED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Burgerschap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A04CA15E-BB24-4045-BA53-C32915947F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47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51755B-BE43-41A2-8CA7-1DA6EB222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Plannen voor het vervolg: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Regiegroep en projectleider werken, in lijn met de visie, en in samenwerking met een vertegenwoordiging uit de organisatie, de school-specifieke invulling van de inspanningsverplichting verder uit. Daartoe zullen we ook input gebruiken uit de dialoog in het DO ten aanzien van Burgerschap (n.a.v. deze notitie en vervolg in vrijdagsessies).  </a:t>
            </a:r>
          </a:p>
          <a:p>
            <a:pPr lvl="0">
              <a:lnSpc>
                <a:spcPct val="107000"/>
              </a:lnSpc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22CDAF-0924-4FCE-9FC3-78BC397B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10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3D11B59-3172-4DCC-946C-A37A0303B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32" y="170784"/>
            <a:ext cx="7795936" cy="2255715"/>
          </a:xfrm>
          <a:prstGeom prst="rect">
            <a:avLst/>
          </a:prstGeom>
        </p:spPr>
      </p:pic>
      <p:sp>
        <p:nvSpPr>
          <p:cNvPr id="7" name="Pijl: omlaag 6">
            <a:extLst>
              <a:ext uri="{FF2B5EF4-FFF2-40B4-BE49-F238E27FC236}">
                <a16:creationId xmlns:a16="http://schemas.microsoft.com/office/drawing/2014/main" id="{95C633FF-64F5-4215-9BA0-1FDE8372D06C}"/>
              </a:ext>
            </a:extLst>
          </p:cNvPr>
          <p:cNvSpPr/>
          <p:nvPr/>
        </p:nvSpPr>
        <p:spPr>
          <a:xfrm rot="10800000">
            <a:off x="5838217" y="2071439"/>
            <a:ext cx="515566" cy="710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75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B5564-4F79-49C9-B714-37955A580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1. Visie op burgerschap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57D0A01-AD24-409A-908A-E95BA8DB06E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03910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DA02A6-CDA4-40CD-9FA4-B90299A0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F2A083-9FD2-4522-87A0-0B1056E9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455" y="214231"/>
            <a:ext cx="8105089" cy="575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8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D58C8E-E5C7-4CB8-BD8C-43BA47E2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1FCE1E-BAAC-4D8E-B4C3-46F0E517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33" y="341670"/>
            <a:ext cx="8047934" cy="57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2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8738D-C934-44E3-821B-D31ABF5C4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2. Burgerschap naar een hoger plan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F9CFB08-18E1-4A8B-9143-B4BA9B1DE4B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00150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7F426B-19CE-4080-A1E7-6C3CD64B6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Plannen voor het vervolg: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Visie delen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Dialoog organiseren rondom de visie en rondom belangrijke elementen uit de visie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Kennisdeling, inspiratie en kritische reflectie blijven organiseren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Bouwen aan een netwerk van betrokken (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burgerschaps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)docenten en andere collega’s die burgerschap een warm hart toe dragen en die ons scherp kunnen houden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C00339-DB75-4CED-813A-25ECBC5E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33C7281-7890-4F9F-92A0-6E9C182E0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557" y="168363"/>
            <a:ext cx="7811177" cy="2027096"/>
          </a:xfrm>
          <a:prstGeom prst="rect">
            <a:avLst/>
          </a:prstGeom>
        </p:spPr>
      </p:pic>
      <p:sp>
        <p:nvSpPr>
          <p:cNvPr id="7" name="Pijl: omlaag 6">
            <a:extLst>
              <a:ext uri="{FF2B5EF4-FFF2-40B4-BE49-F238E27FC236}">
                <a16:creationId xmlns:a16="http://schemas.microsoft.com/office/drawing/2014/main" id="{77476849-0328-42F4-9B3E-A48CEE3A089B}"/>
              </a:ext>
            </a:extLst>
          </p:cNvPr>
          <p:cNvSpPr/>
          <p:nvPr/>
        </p:nvSpPr>
        <p:spPr>
          <a:xfrm rot="10800000">
            <a:off x="7923045" y="1840399"/>
            <a:ext cx="515566" cy="710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73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449222-87A8-467D-A294-9AB081A3D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Plannen voor het vervolg: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Bekwaamheidsprofiel opstellen o.b.v. voorbeeld Oberon, dat de basis vormt voor aanname nieuwe leraren burgerschap.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Scholingsaanbod herijken op basis van bekwaamheidsprofiel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Bouwen van een netwerk t.b.v. intervisie, kennisdeling en gezamenlijk professionaliseren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Mogelijkheid verkennen van inzet van een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flexpool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98EA74-0C8C-4AD6-A2B7-EE12B8DF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DAE3E65-03B7-49A4-8F15-283B52789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39" y="155631"/>
            <a:ext cx="7864522" cy="2110923"/>
          </a:xfrm>
          <a:prstGeom prst="rect">
            <a:avLst/>
          </a:prstGeom>
        </p:spPr>
      </p:pic>
      <p:sp>
        <p:nvSpPr>
          <p:cNvPr id="9" name="Pijl: omlaag 8">
            <a:extLst>
              <a:ext uri="{FF2B5EF4-FFF2-40B4-BE49-F238E27FC236}">
                <a16:creationId xmlns:a16="http://schemas.microsoft.com/office/drawing/2014/main" id="{20777564-1218-4424-9F53-44E9F7BE60BD}"/>
              </a:ext>
            </a:extLst>
          </p:cNvPr>
          <p:cNvSpPr/>
          <p:nvPr/>
        </p:nvSpPr>
        <p:spPr>
          <a:xfrm rot="10800000">
            <a:off x="8451551" y="1926337"/>
            <a:ext cx="515566" cy="710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4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B36D2C-BEBD-4B92-A2B3-9189BE414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Plannen voor het vervolg: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Bewustwording vergroten via inspiratiesessies, dialoog etc. (zoals bij eerste punt)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Stimuleren van gebruik van evaluatiemethoden (en onderzoeken welke best passend is)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Ontwikkelen van werkvormen t.b.v. gesprek over burgerschap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F4BF6E-FF45-4D47-B72F-E5B6785A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CA421FB-E13C-413F-8F58-FF1244E9B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411" y="242171"/>
            <a:ext cx="7811177" cy="1684166"/>
          </a:xfrm>
          <a:prstGeom prst="rect">
            <a:avLst/>
          </a:prstGeom>
        </p:spPr>
      </p:pic>
      <p:sp>
        <p:nvSpPr>
          <p:cNvPr id="7" name="Pijl: omlaag 6">
            <a:extLst>
              <a:ext uri="{FF2B5EF4-FFF2-40B4-BE49-F238E27FC236}">
                <a16:creationId xmlns:a16="http://schemas.microsoft.com/office/drawing/2014/main" id="{B84E2158-50DD-4D93-9142-3F5D2C78D393}"/>
              </a:ext>
            </a:extLst>
          </p:cNvPr>
          <p:cNvSpPr/>
          <p:nvPr/>
        </p:nvSpPr>
        <p:spPr>
          <a:xfrm rot="10800000">
            <a:off x="5838216" y="1655167"/>
            <a:ext cx="515566" cy="710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25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AF8537-B8E8-47C1-895D-3142EE82F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Plannen voor het vervolg: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Ontwikkelen van startpakket voor beginnende leraren burgerschap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Inzet van leraren burgerschap is op termijn van voldoende volume (minimaal 10 uur)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onderzoeken de mogelijkheden voor een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flexpool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(zie ook afspraak 2), zodat teams ook burgerschapsleraren ‘in kunnen huren’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ontwikkelen van een basispakket (modules) die ingezet kunnen worden binnen verschillende opleidingen (mét of zonder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flexpool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docent). 20/10 SBU per dimensie (BOL/BBL) is daarbij de norm.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regiegroep ontwikkelt zichzelf door tot een expertiseteam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college één of meerdere ambassadeurs die samenwerken met de regiegroep.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A81BDE-881B-4FBA-8886-6CF20C87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43CD-3D95-634B-88E6-BC75AC65938C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C4ED9CD-974A-4217-917C-6EDF8C301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39" y="212383"/>
            <a:ext cx="7864522" cy="1958510"/>
          </a:xfrm>
          <a:prstGeom prst="rect">
            <a:avLst/>
          </a:prstGeom>
        </p:spPr>
      </p:pic>
      <p:sp>
        <p:nvSpPr>
          <p:cNvPr id="7" name="Pijl: omlaag 6">
            <a:extLst>
              <a:ext uri="{FF2B5EF4-FFF2-40B4-BE49-F238E27FC236}">
                <a16:creationId xmlns:a16="http://schemas.microsoft.com/office/drawing/2014/main" id="{BB71E2BE-F435-4232-85CA-83090AF227AF}"/>
              </a:ext>
            </a:extLst>
          </p:cNvPr>
          <p:cNvSpPr/>
          <p:nvPr/>
        </p:nvSpPr>
        <p:spPr>
          <a:xfrm rot="10800000">
            <a:off x="8426384" y="1926337"/>
            <a:ext cx="515566" cy="710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697446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Aangepast 1">
      <a:dk1>
        <a:srgbClr val="000000"/>
      </a:dk1>
      <a:lt1>
        <a:srgbClr val="FFFFFF"/>
      </a:lt1>
      <a:dk2>
        <a:srgbClr val="3F403F"/>
      </a:dk2>
      <a:lt2>
        <a:srgbClr val="E7E6E6"/>
      </a:lt2>
      <a:accent1>
        <a:srgbClr val="343369"/>
      </a:accent1>
      <a:accent2>
        <a:srgbClr val="EF7E1A"/>
      </a:accent2>
      <a:accent3>
        <a:srgbClr val="2C3047"/>
      </a:accent3>
      <a:accent4>
        <a:srgbClr val="E0A338"/>
      </a:accent4>
      <a:accent5>
        <a:srgbClr val="929292"/>
      </a:accent5>
      <a:accent6>
        <a:srgbClr val="383C3F"/>
      </a:accent6>
      <a:hlink>
        <a:srgbClr val="1F2E77"/>
      </a:hlink>
      <a:folHlink>
        <a:srgbClr val="EF7F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tie_basis_(Deltion)_v0.1 [Alleen-lezen]" id="{DF4BB6E3-C844-416A-B399-7B553F57E602}" vid="{3FF63DD7-E89E-41DE-A1DD-9059E274C728}"/>
    </a:ext>
  </a:extLst>
</a:theme>
</file>

<file path=ppt/theme/theme2.xml><?xml version="1.0" encoding="utf-8"?>
<a:theme xmlns:a="http://schemas.openxmlformats.org/drawingml/2006/main" name="Kantoorthema">
  <a:themeElements>
    <a:clrScheme name="Deltion basis">
      <a:dk1>
        <a:srgbClr val="000000"/>
      </a:dk1>
      <a:lt1>
        <a:srgbClr val="FFFFFF"/>
      </a:lt1>
      <a:dk2>
        <a:srgbClr val="3F403F"/>
      </a:dk2>
      <a:lt2>
        <a:srgbClr val="E7E6E6"/>
      </a:lt2>
      <a:accent1>
        <a:srgbClr val="343369"/>
      </a:accent1>
      <a:accent2>
        <a:srgbClr val="EF7E1A"/>
      </a:accent2>
      <a:accent3>
        <a:srgbClr val="2C3047"/>
      </a:accent3>
      <a:accent4>
        <a:srgbClr val="E0A338"/>
      </a:accent4>
      <a:accent5>
        <a:srgbClr val="929292"/>
      </a:accent5>
      <a:accent6>
        <a:srgbClr val="383C3F"/>
      </a:accent6>
      <a:hlink>
        <a:srgbClr val="1F2E77"/>
      </a:hlink>
      <a:folHlink>
        <a:srgbClr val="EF7F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tie_basis_(Deltion)_v0.1 [Alleen-lezen]" id="{DF4BB6E3-C844-416A-B399-7B553F57E602}" vid="{42DA8FB0-F55B-4023-B377-974B52FF65F5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urgerschap PowerPoint" ma:contentTypeID="0x010100DCD80694E0A3E44E8DBA8EB4289841AF00D10DFCBFC374CA48B16B356781D63B7D" ma:contentTypeVersion="2" ma:contentTypeDescription="Netwerk Burgerschap format voor PowerPoint presentaties" ma:contentTypeScope="" ma:versionID="8e5ef11f013c12946d99fe6adcae643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0b8e89b7327bd28fa0a4c5fa6d662d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9094ed71-ad37-40d4-b95a-d4271a6f83fc" ContentTypeId="0x010100DCD80694E0A3E44E8DBA8EB4289841AF" PreviousValue="false" LastSyncTimeStamp="2021-12-08T07:50:35.197Z"/>
</file>

<file path=customXml/itemProps1.xml><?xml version="1.0" encoding="utf-8"?>
<ds:datastoreItem xmlns:ds="http://schemas.openxmlformats.org/officeDocument/2006/customXml" ds:itemID="{F6465E8D-6093-4659-9B5D-5E0A48DAFF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C4A3FD-77F7-440A-8B58-36E960D89395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9c26878d-dffb-49d9-a99e-40e916eed8a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7f89231-30f0-446f-81d4-5d83e97df952"/>
  </ds:schemaRefs>
</ds:datastoreItem>
</file>

<file path=customXml/itemProps3.xml><?xml version="1.0" encoding="utf-8"?>
<ds:datastoreItem xmlns:ds="http://schemas.openxmlformats.org/officeDocument/2006/customXml" ds:itemID="{F587E035-D655-4CA5-8531-E82665CFBF32}"/>
</file>

<file path=customXml/itemProps4.xml><?xml version="1.0" encoding="utf-8"?>
<ds:datastoreItem xmlns:ds="http://schemas.openxmlformats.org/officeDocument/2006/customXml" ds:itemID="{7F58DE36-97B7-4EF4-B0E9-FFC29E3A0912}"/>
</file>

<file path=docProps/app.xml><?xml version="1.0" encoding="utf-8"?>
<Properties xmlns="http://schemas.openxmlformats.org/officeDocument/2006/extended-properties" xmlns:vt="http://schemas.openxmlformats.org/officeDocument/2006/docPropsVTypes">
  <Template>huisstijl PWP Deltion</Template>
  <TotalTime>26</TotalTime>
  <Words>343</Words>
  <Application>Microsoft Office PowerPoint</Application>
  <PresentationFormat>Breedbeeld</PresentationFormat>
  <Paragraphs>42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Aangepast ontwerp</vt:lpstr>
      <vt:lpstr>Kantoorthema</vt:lpstr>
      <vt:lpstr>Burgerschap</vt:lpstr>
      <vt:lpstr>1. Visie op burgerschap</vt:lpstr>
      <vt:lpstr>PowerPoint-presentatie</vt:lpstr>
      <vt:lpstr>PowerPoint-presentatie</vt:lpstr>
      <vt:lpstr>2. Burgerschap naar een hoger plan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Deltion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Lammie Prins</dc:creator>
  <cp:lastModifiedBy>Jettie Lensen</cp:lastModifiedBy>
  <cp:revision>2</cp:revision>
  <dcterms:created xsi:type="dcterms:W3CDTF">2022-06-13T16:14:02Z</dcterms:created>
  <dcterms:modified xsi:type="dcterms:W3CDTF">2022-10-10T09:43:23Z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0x010100DCD80694E0A3E44E8DBA8EB4289841AF00D10DFCBFC374CA48B16B356781D63B7D</vt:lpwstr>
  </property>
  <property fmtid="{D5CDD505-2E9C-101B-9397-08002B2CF9AE}" pid="3" name="Order">
    <vt:r8>43700</vt:r8>
  </property>
  <property fmtid="{D5CDD505-2E9C-101B-9397-08002B2CF9AE}" pid="4" name="SharedWithUsers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9" name="ComplianceAssetId">
    <vt:lpwstr/>
  </property>
  <property fmtid="{D5CDD505-2E9C-101B-9397-08002B2CF9AE}" pid="10" name="_ExtendedDescription">
    <vt:lpwstr/>
  </property>
</Properties>
</file>